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oria Hallelujah" panose="020B0604020202020204" charset="0"/>
      <p:regular r:id="rId9"/>
    </p:embeddedFont>
    <p:embeddedFont>
      <p:font typeface="Quicksand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69AD0-A88E-4E98-9FEF-34E6E35E425E}" v="10" dt="2021-03-09T12:42:09.566"/>
  </p1510:revLst>
</p1510:revInfo>
</file>

<file path=ppt/tableStyles.xml><?xml version="1.0" encoding="utf-8"?>
<a:tblStyleLst xmlns:a="http://schemas.openxmlformats.org/drawingml/2006/main" def="{4518118F-AF8F-461B-8B86-505D0699412D}">
  <a:tblStyle styleId="{4518118F-AF8F-461B-8B86-505D069941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>
      <p:cViewPr varScale="1">
        <p:scale>
          <a:sx n="97" d="100"/>
          <a:sy n="97" d="100"/>
        </p:scale>
        <p:origin x="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Žebrauskaitė" userId="S::inga.zebrauskaite@adamkausgimnazija.lt::7a80da6c-05fb-4458-9e55-70bd7be06415" providerId="AD" clId="Web-{A5169AD0-A88E-4E98-9FEF-34E6E35E425E}"/>
    <pc:docChg chg="modSld">
      <pc:chgData name="Inga Žebrauskaitė" userId="S::inga.zebrauskaite@adamkausgimnazija.lt::7a80da6c-05fb-4458-9e55-70bd7be06415" providerId="AD" clId="Web-{A5169AD0-A88E-4E98-9FEF-34E6E35E425E}" dt="2021-03-09T12:42:09.566" v="9" actId="1076"/>
      <pc:docMkLst>
        <pc:docMk/>
      </pc:docMkLst>
      <pc:sldChg chg="modSp">
        <pc:chgData name="Inga Žebrauskaitė" userId="S::inga.zebrauskaite@adamkausgimnazija.lt::7a80da6c-05fb-4458-9e55-70bd7be06415" providerId="AD" clId="Web-{A5169AD0-A88E-4E98-9FEF-34E6E35E425E}" dt="2021-03-09T12:42:09.566" v="9" actId="1076"/>
        <pc:sldMkLst>
          <pc:docMk/>
          <pc:sldMk cId="0" sldId="256"/>
        </pc:sldMkLst>
        <pc:spChg chg="mod">
          <ac:chgData name="Inga Žebrauskaitė" userId="S::inga.zebrauskaite@adamkausgimnazija.lt::7a80da6c-05fb-4458-9e55-70bd7be06415" providerId="AD" clId="Web-{A5169AD0-A88E-4E98-9FEF-34E6E35E425E}" dt="2021-03-09T12:42:07.847" v="6" actId="1076"/>
          <ac:spMkLst>
            <pc:docMk/>
            <pc:sldMk cId="0" sldId="256"/>
            <ac:spMk id="257" creationId="{00000000-0000-0000-0000-000000000000}"/>
          </ac:spMkLst>
        </pc:spChg>
        <pc:spChg chg="mod">
          <ac:chgData name="Inga Žebrauskaitė" userId="S::inga.zebrauskaite@adamkausgimnazija.lt::7a80da6c-05fb-4458-9e55-70bd7be06415" providerId="AD" clId="Web-{A5169AD0-A88E-4E98-9FEF-34E6E35E425E}" dt="2021-03-09T12:42:09.050" v="8" actId="1076"/>
          <ac:spMkLst>
            <pc:docMk/>
            <pc:sldMk cId="0" sldId="256"/>
            <ac:spMk id="258" creationId="{00000000-0000-0000-0000-000000000000}"/>
          </ac:spMkLst>
        </pc:spChg>
        <pc:grpChg chg="mod">
          <ac:chgData name="Inga Žebrauskaitė" userId="S::inga.zebrauskaite@adamkausgimnazija.lt::7a80da6c-05fb-4458-9e55-70bd7be06415" providerId="AD" clId="Web-{A5169AD0-A88E-4E98-9FEF-34E6E35E425E}" dt="2021-03-09T12:42:08.425" v="7" actId="1076"/>
          <ac:grpSpMkLst>
            <pc:docMk/>
            <pc:sldMk cId="0" sldId="256"/>
            <ac:grpSpMk id="254" creationId="{00000000-0000-0000-0000-000000000000}"/>
          </ac:grpSpMkLst>
        </pc:grpChg>
        <pc:picChg chg="mod">
          <ac:chgData name="Inga Žebrauskaitė" userId="S::inga.zebrauskaite@adamkausgimnazija.lt::7a80da6c-05fb-4458-9e55-70bd7be06415" providerId="AD" clId="Web-{A5169AD0-A88E-4E98-9FEF-34E6E35E425E}" dt="2021-03-09T12:42:09.566" v="9" actId="1076"/>
          <ac:picMkLst>
            <pc:docMk/>
            <pc:sldMk cId="0" sldId="256"/>
            <ac:picMk id="25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5096" y="495853"/>
            <a:ext cx="3849600" cy="20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4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95100" y="2801049"/>
            <a:ext cx="28074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0" y="0"/>
            <a:ext cx="5510596" cy="2384611"/>
          </a:xfrm>
          <a:custGeom>
            <a:avLst/>
            <a:gdLst/>
            <a:ahLst/>
            <a:cxnLst/>
            <a:rect l="l" t="t" r="r" b="b"/>
            <a:pathLst>
              <a:path w="32877" h="23981" extrusionOk="0">
                <a:moveTo>
                  <a:pt x="0" y="0"/>
                </a:moveTo>
                <a:lnTo>
                  <a:pt x="0" y="23981"/>
                </a:lnTo>
                <a:cubicBezTo>
                  <a:pt x="17" y="23926"/>
                  <a:pt x="39" y="23871"/>
                  <a:pt x="50" y="23811"/>
                </a:cubicBezTo>
                <a:cubicBezTo>
                  <a:pt x="247" y="22562"/>
                  <a:pt x="559" y="21346"/>
                  <a:pt x="1085" y="20190"/>
                </a:cubicBezTo>
                <a:cubicBezTo>
                  <a:pt x="1775" y="18689"/>
                  <a:pt x="2739" y="17419"/>
                  <a:pt x="4202" y="16592"/>
                </a:cubicBezTo>
                <a:cubicBezTo>
                  <a:pt x="5346" y="15941"/>
                  <a:pt x="6555" y="15676"/>
                  <a:pt x="7798" y="15676"/>
                </a:cubicBezTo>
                <a:cubicBezTo>
                  <a:pt x="8333" y="15676"/>
                  <a:pt x="8875" y="15725"/>
                  <a:pt x="9421" y="15814"/>
                </a:cubicBezTo>
                <a:cubicBezTo>
                  <a:pt x="10336" y="15962"/>
                  <a:pt x="11235" y="16225"/>
                  <a:pt x="12144" y="16433"/>
                </a:cubicBezTo>
                <a:cubicBezTo>
                  <a:pt x="13053" y="16642"/>
                  <a:pt x="13968" y="16774"/>
                  <a:pt x="14886" y="16774"/>
                </a:cubicBezTo>
                <a:cubicBezTo>
                  <a:pt x="15554" y="16774"/>
                  <a:pt x="16223" y="16704"/>
                  <a:pt x="16893" y="16542"/>
                </a:cubicBezTo>
                <a:cubicBezTo>
                  <a:pt x="18805" y="16077"/>
                  <a:pt x="20267" y="15025"/>
                  <a:pt x="21078" y="13196"/>
                </a:cubicBezTo>
                <a:cubicBezTo>
                  <a:pt x="21752" y="11695"/>
                  <a:pt x="21735" y="10155"/>
                  <a:pt x="21264" y="8600"/>
                </a:cubicBezTo>
                <a:cubicBezTo>
                  <a:pt x="21056" y="7904"/>
                  <a:pt x="20722" y="7269"/>
                  <a:pt x="20360" y="6645"/>
                </a:cubicBezTo>
                <a:cubicBezTo>
                  <a:pt x="19692" y="5483"/>
                  <a:pt x="19851" y="4432"/>
                  <a:pt x="20820" y="3506"/>
                </a:cubicBezTo>
                <a:cubicBezTo>
                  <a:pt x="21001" y="3330"/>
                  <a:pt x="21204" y="3172"/>
                  <a:pt x="21412" y="3024"/>
                </a:cubicBezTo>
                <a:cubicBezTo>
                  <a:pt x="22075" y="2558"/>
                  <a:pt x="22803" y="2219"/>
                  <a:pt x="23554" y="1939"/>
                </a:cubicBezTo>
                <a:cubicBezTo>
                  <a:pt x="26117" y="981"/>
                  <a:pt x="28796" y="537"/>
                  <a:pt x="31496" y="181"/>
                </a:cubicBezTo>
                <a:lnTo>
                  <a:pt x="328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2950" y="461385"/>
            <a:ext cx="2658900" cy="6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CAPTION_ONLY_1">
    <p:bg>
      <p:bgPr>
        <a:solidFill>
          <a:schemeClr val="accent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0"/>
            <a:ext cx="5510596" cy="2384611"/>
          </a:xfrm>
          <a:custGeom>
            <a:avLst/>
            <a:gdLst/>
            <a:ahLst/>
            <a:cxnLst/>
            <a:rect l="l" t="t" r="r" b="b"/>
            <a:pathLst>
              <a:path w="32877" h="23981" extrusionOk="0">
                <a:moveTo>
                  <a:pt x="0" y="0"/>
                </a:moveTo>
                <a:lnTo>
                  <a:pt x="0" y="23981"/>
                </a:lnTo>
                <a:cubicBezTo>
                  <a:pt x="17" y="23926"/>
                  <a:pt x="39" y="23871"/>
                  <a:pt x="50" y="23811"/>
                </a:cubicBezTo>
                <a:cubicBezTo>
                  <a:pt x="247" y="22562"/>
                  <a:pt x="559" y="21346"/>
                  <a:pt x="1085" y="20190"/>
                </a:cubicBezTo>
                <a:cubicBezTo>
                  <a:pt x="1775" y="18689"/>
                  <a:pt x="2739" y="17419"/>
                  <a:pt x="4202" y="16592"/>
                </a:cubicBezTo>
                <a:cubicBezTo>
                  <a:pt x="5346" y="15941"/>
                  <a:pt x="6555" y="15676"/>
                  <a:pt x="7798" y="15676"/>
                </a:cubicBezTo>
                <a:cubicBezTo>
                  <a:pt x="8333" y="15676"/>
                  <a:pt x="8875" y="15725"/>
                  <a:pt x="9421" y="15814"/>
                </a:cubicBezTo>
                <a:cubicBezTo>
                  <a:pt x="10336" y="15962"/>
                  <a:pt x="11235" y="16225"/>
                  <a:pt x="12144" y="16433"/>
                </a:cubicBezTo>
                <a:cubicBezTo>
                  <a:pt x="13053" y="16642"/>
                  <a:pt x="13968" y="16774"/>
                  <a:pt x="14886" y="16774"/>
                </a:cubicBezTo>
                <a:cubicBezTo>
                  <a:pt x="15554" y="16774"/>
                  <a:pt x="16223" y="16704"/>
                  <a:pt x="16893" y="16542"/>
                </a:cubicBezTo>
                <a:cubicBezTo>
                  <a:pt x="18805" y="16077"/>
                  <a:pt x="20267" y="15025"/>
                  <a:pt x="21078" y="13196"/>
                </a:cubicBezTo>
                <a:cubicBezTo>
                  <a:pt x="21752" y="11695"/>
                  <a:pt x="21735" y="10155"/>
                  <a:pt x="21264" y="8600"/>
                </a:cubicBezTo>
                <a:cubicBezTo>
                  <a:pt x="21056" y="7904"/>
                  <a:pt x="20722" y="7269"/>
                  <a:pt x="20360" y="6645"/>
                </a:cubicBezTo>
                <a:cubicBezTo>
                  <a:pt x="19692" y="5483"/>
                  <a:pt x="19851" y="4432"/>
                  <a:pt x="20820" y="3506"/>
                </a:cubicBezTo>
                <a:cubicBezTo>
                  <a:pt x="21001" y="3330"/>
                  <a:pt x="21204" y="3172"/>
                  <a:pt x="21412" y="3024"/>
                </a:cubicBezTo>
                <a:cubicBezTo>
                  <a:pt x="22075" y="2558"/>
                  <a:pt x="22803" y="2219"/>
                  <a:pt x="23554" y="1939"/>
                </a:cubicBezTo>
                <a:cubicBezTo>
                  <a:pt x="26117" y="981"/>
                  <a:pt x="28796" y="537"/>
                  <a:pt x="31496" y="181"/>
                </a:cubicBezTo>
                <a:lnTo>
                  <a:pt x="328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622950" y="461385"/>
            <a:ext cx="2658900" cy="6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722375" y="3382370"/>
            <a:ext cx="37821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2"/>
          </p:nvPr>
        </p:nvSpPr>
        <p:spPr>
          <a:xfrm>
            <a:off x="722375" y="2270635"/>
            <a:ext cx="29988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3"/>
          </p:nvPr>
        </p:nvSpPr>
        <p:spPr>
          <a:xfrm>
            <a:off x="722375" y="3731626"/>
            <a:ext cx="23361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722375" y="2619915"/>
            <a:ext cx="29988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solidFill>
          <a:schemeClr val="accen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">
    <p:bg>
      <p:bgPr>
        <a:solidFill>
          <a:schemeClr val="accent2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/>
          <p:nvPr/>
        </p:nvSpPr>
        <p:spPr>
          <a:xfrm rot="10800000" flipH="1">
            <a:off x="2" y="98"/>
            <a:ext cx="3146964" cy="2587324"/>
          </a:xfrm>
          <a:custGeom>
            <a:avLst/>
            <a:gdLst/>
            <a:ahLst/>
            <a:cxnLst/>
            <a:rect l="l" t="t" r="r" b="b"/>
            <a:pathLst>
              <a:path w="41067" h="38744" extrusionOk="0">
                <a:moveTo>
                  <a:pt x="1" y="1"/>
                </a:moveTo>
                <a:lnTo>
                  <a:pt x="1" y="38744"/>
                </a:lnTo>
                <a:lnTo>
                  <a:pt x="29667" y="38744"/>
                </a:lnTo>
                <a:cubicBezTo>
                  <a:pt x="29530" y="38678"/>
                  <a:pt x="29426" y="38628"/>
                  <a:pt x="29322" y="38579"/>
                </a:cubicBezTo>
                <a:cubicBezTo>
                  <a:pt x="28511" y="38201"/>
                  <a:pt x="27756" y="37741"/>
                  <a:pt x="27125" y="37095"/>
                </a:cubicBezTo>
                <a:cubicBezTo>
                  <a:pt x="25827" y="35780"/>
                  <a:pt x="25543" y="34219"/>
                  <a:pt x="26058" y="32483"/>
                </a:cubicBezTo>
                <a:cubicBezTo>
                  <a:pt x="26518" y="30955"/>
                  <a:pt x="27410" y="29678"/>
                  <a:pt x="28440" y="28490"/>
                </a:cubicBezTo>
                <a:cubicBezTo>
                  <a:pt x="30100" y="26583"/>
                  <a:pt x="32055" y="25028"/>
                  <a:pt x="34142" y="23626"/>
                </a:cubicBezTo>
                <a:cubicBezTo>
                  <a:pt x="35605" y="22645"/>
                  <a:pt x="37035" y="21615"/>
                  <a:pt x="38283" y="20361"/>
                </a:cubicBezTo>
                <a:cubicBezTo>
                  <a:pt x="39242" y="19402"/>
                  <a:pt x="40102" y="18361"/>
                  <a:pt x="40600" y="17080"/>
                </a:cubicBezTo>
                <a:cubicBezTo>
                  <a:pt x="40797" y="16576"/>
                  <a:pt x="40880" y="16028"/>
                  <a:pt x="41011" y="15502"/>
                </a:cubicBezTo>
                <a:cubicBezTo>
                  <a:pt x="41028" y="15442"/>
                  <a:pt x="41044" y="15387"/>
                  <a:pt x="41066" y="15332"/>
                </a:cubicBezTo>
                <a:lnTo>
                  <a:pt x="41066" y="14768"/>
                </a:lnTo>
                <a:cubicBezTo>
                  <a:pt x="41017" y="14516"/>
                  <a:pt x="40978" y="14264"/>
                  <a:pt x="40924" y="14018"/>
                </a:cubicBezTo>
                <a:cubicBezTo>
                  <a:pt x="40600" y="12648"/>
                  <a:pt x="39773" y="11613"/>
                  <a:pt x="38716" y="10742"/>
                </a:cubicBezTo>
                <a:cubicBezTo>
                  <a:pt x="37303" y="9581"/>
                  <a:pt x="35676" y="8825"/>
                  <a:pt x="33951" y="8266"/>
                </a:cubicBezTo>
                <a:cubicBezTo>
                  <a:pt x="31639" y="7513"/>
                  <a:pt x="29274" y="7138"/>
                  <a:pt x="26856" y="7138"/>
                </a:cubicBezTo>
                <a:cubicBezTo>
                  <a:pt x="26690" y="7138"/>
                  <a:pt x="26525" y="7140"/>
                  <a:pt x="26359" y="7143"/>
                </a:cubicBezTo>
                <a:cubicBezTo>
                  <a:pt x="25307" y="7171"/>
                  <a:pt x="24261" y="7280"/>
                  <a:pt x="23214" y="7346"/>
                </a:cubicBezTo>
                <a:cubicBezTo>
                  <a:pt x="22772" y="7373"/>
                  <a:pt x="22331" y="7385"/>
                  <a:pt x="21890" y="7385"/>
                </a:cubicBezTo>
                <a:cubicBezTo>
                  <a:pt x="20913" y="7385"/>
                  <a:pt x="19938" y="7327"/>
                  <a:pt x="18964" y="7248"/>
                </a:cubicBezTo>
                <a:cubicBezTo>
                  <a:pt x="17189" y="7099"/>
                  <a:pt x="15436" y="6837"/>
                  <a:pt x="13700" y="6464"/>
                </a:cubicBezTo>
                <a:cubicBezTo>
                  <a:pt x="10194" y="5714"/>
                  <a:pt x="6798" y="4656"/>
                  <a:pt x="3643" y="2920"/>
                </a:cubicBezTo>
                <a:cubicBezTo>
                  <a:pt x="2400" y="2241"/>
                  <a:pt x="1233" y="1452"/>
                  <a:pt x="302" y="368"/>
                </a:cubicBezTo>
                <a:cubicBezTo>
                  <a:pt x="209" y="258"/>
                  <a:pt x="116" y="143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"/>
          <p:cNvSpPr/>
          <p:nvPr/>
        </p:nvSpPr>
        <p:spPr>
          <a:xfrm rot="-2699700" flipH="1">
            <a:off x="7427012" y="1959267"/>
            <a:ext cx="1384313" cy="1514246"/>
          </a:xfrm>
          <a:custGeom>
            <a:avLst/>
            <a:gdLst/>
            <a:ahLst/>
            <a:cxnLst/>
            <a:rect l="l" t="t" r="r" b="b"/>
            <a:pathLst>
              <a:path w="68350" h="82810" extrusionOk="0">
                <a:moveTo>
                  <a:pt x="24304" y="0"/>
                </a:moveTo>
                <a:cubicBezTo>
                  <a:pt x="24255" y="88"/>
                  <a:pt x="24200" y="170"/>
                  <a:pt x="24151" y="263"/>
                </a:cubicBezTo>
                <a:cubicBezTo>
                  <a:pt x="23943" y="685"/>
                  <a:pt x="23729" y="1107"/>
                  <a:pt x="23537" y="1534"/>
                </a:cubicBezTo>
                <a:cubicBezTo>
                  <a:pt x="23044" y="2635"/>
                  <a:pt x="22650" y="3769"/>
                  <a:pt x="22332" y="4930"/>
                </a:cubicBezTo>
                <a:cubicBezTo>
                  <a:pt x="22118" y="5686"/>
                  <a:pt x="21938" y="6453"/>
                  <a:pt x="21801" y="7225"/>
                </a:cubicBezTo>
                <a:cubicBezTo>
                  <a:pt x="21702" y="7756"/>
                  <a:pt x="21614" y="8288"/>
                  <a:pt x="21544" y="8819"/>
                </a:cubicBezTo>
                <a:cubicBezTo>
                  <a:pt x="21483" y="9246"/>
                  <a:pt x="21450" y="9673"/>
                  <a:pt x="21406" y="10101"/>
                </a:cubicBezTo>
                <a:cubicBezTo>
                  <a:pt x="21384" y="10298"/>
                  <a:pt x="21373" y="10495"/>
                  <a:pt x="21363" y="10692"/>
                </a:cubicBezTo>
                <a:cubicBezTo>
                  <a:pt x="21335" y="11180"/>
                  <a:pt x="21302" y="11662"/>
                  <a:pt x="21297" y="12149"/>
                </a:cubicBezTo>
                <a:cubicBezTo>
                  <a:pt x="21281" y="12818"/>
                  <a:pt x="21286" y="13486"/>
                  <a:pt x="21330" y="14154"/>
                </a:cubicBezTo>
                <a:cubicBezTo>
                  <a:pt x="21346" y="14445"/>
                  <a:pt x="21357" y="14740"/>
                  <a:pt x="21379" y="15031"/>
                </a:cubicBezTo>
                <a:cubicBezTo>
                  <a:pt x="21423" y="15507"/>
                  <a:pt x="21478" y="15984"/>
                  <a:pt x="21533" y="16460"/>
                </a:cubicBezTo>
                <a:cubicBezTo>
                  <a:pt x="21598" y="17057"/>
                  <a:pt x="21691" y="17649"/>
                  <a:pt x="21801" y="18240"/>
                </a:cubicBezTo>
                <a:cubicBezTo>
                  <a:pt x="21976" y="19172"/>
                  <a:pt x="22184" y="20098"/>
                  <a:pt x="22436" y="21012"/>
                </a:cubicBezTo>
                <a:cubicBezTo>
                  <a:pt x="22688" y="21943"/>
                  <a:pt x="22979" y="22863"/>
                  <a:pt x="23313" y="23767"/>
                </a:cubicBezTo>
                <a:cubicBezTo>
                  <a:pt x="23477" y="24217"/>
                  <a:pt x="23658" y="24655"/>
                  <a:pt x="23827" y="25104"/>
                </a:cubicBezTo>
                <a:cubicBezTo>
                  <a:pt x="24244" y="26227"/>
                  <a:pt x="24682" y="27333"/>
                  <a:pt x="25137" y="28440"/>
                </a:cubicBezTo>
                <a:cubicBezTo>
                  <a:pt x="25284" y="28785"/>
                  <a:pt x="25427" y="29135"/>
                  <a:pt x="25569" y="29480"/>
                </a:cubicBezTo>
                <a:cubicBezTo>
                  <a:pt x="25597" y="29546"/>
                  <a:pt x="25646" y="29612"/>
                  <a:pt x="25624" y="29699"/>
                </a:cubicBezTo>
                <a:cubicBezTo>
                  <a:pt x="25569" y="29683"/>
                  <a:pt x="25525" y="29672"/>
                  <a:pt x="25482" y="29656"/>
                </a:cubicBezTo>
                <a:cubicBezTo>
                  <a:pt x="25159" y="29541"/>
                  <a:pt x="24841" y="29420"/>
                  <a:pt x="24518" y="29311"/>
                </a:cubicBezTo>
                <a:cubicBezTo>
                  <a:pt x="23362" y="28905"/>
                  <a:pt x="22190" y="28566"/>
                  <a:pt x="20996" y="28286"/>
                </a:cubicBezTo>
                <a:cubicBezTo>
                  <a:pt x="20371" y="28139"/>
                  <a:pt x="19747" y="28007"/>
                  <a:pt x="19111" y="27903"/>
                </a:cubicBezTo>
                <a:cubicBezTo>
                  <a:pt x="18547" y="27804"/>
                  <a:pt x="17983" y="27711"/>
                  <a:pt x="17408" y="27651"/>
                </a:cubicBezTo>
                <a:cubicBezTo>
                  <a:pt x="17030" y="27613"/>
                  <a:pt x="16652" y="27574"/>
                  <a:pt x="16268" y="27536"/>
                </a:cubicBezTo>
                <a:cubicBezTo>
                  <a:pt x="16044" y="27514"/>
                  <a:pt x="15819" y="27503"/>
                  <a:pt x="15595" y="27487"/>
                </a:cubicBezTo>
                <a:cubicBezTo>
                  <a:pt x="15162" y="27465"/>
                  <a:pt x="14724" y="27437"/>
                  <a:pt x="14286" y="27426"/>
                </a:cubicBezTo>
                <a:cubicBezTo>
                  <a:pt x="14091" y="27421"/>
                  <a:pt x="13897" y="27419"/>
                  <a:pt x="13703" y="27419"/>
                </a:cubicBezTo>
                <a:cubicBezTo>
                  <a:pt x="13059" y="27419"/>
                  <a:pt x="12415" y="27446"/>
                  <a:pt x="11772" y="27492"/>
                </a:cubicBezTo>
                <a:cubicBezTo>
                  <a:pt x="11295" y="27525"/>
                  <a:pt x="10818" y="27563"/>
                  <a:pt x="10342" y="27613"/>
                </a:cubicBezTo>
                <a:cubicBezTo>
                  <a:pt x="9641" y="27689"/>
                  <a:pt x="8945" y="27793"/>
                  <a:pt x="8255" y="27925"/>
                </a:cubicBezTo>
                <a:cubicBezTo>
                  <a:pt x="6809" y="28199"/>
                  <a:pt x="5396" y="28577"/>
                  <a:pt x="4010" y="29070"/>
                </a:cubicBezTo>
                <a:cubicBezTo>
                  <a:pt x="2947" y="29447"/>
                  <a:pt x="1912" y="29891"/>
                  <a:pt x="915" y="30417"/>
                </a:cubicBezTo>
                <a:cubicBezTo>
                  <a:pt x="635" y="30565"/>
                  <a:pt x="367" y="30729"/>
                  <a:pt x="93" y="30888"/>
                </a:cubicBezTo>
                <a:cubicBezTo>
                  <a:pt x="60" y="30905"/>
                  <a:pt x="39" y="30937"/>
                  <a:pt x="0" y="30976"/>
                </a:cubicBezTo>
                <a:cubicBezTo>
                  <a:pt x="60" y="31014"/>
                  <a:pt x="99" y="31047"/>
                  <a:pt x="148" y="31069"/>
                </a:cubicBezTo>
                <a:cubicBezTo>
                  <a:pt x="499" y="31250"/>
                  <a:pt x="855" y="31430"/>
                  <a:pt x="1211" y="31600"/>
                </a:cubicBezTo>
                <a:cubicBezTo>
                  <a:pt x="1923" y="31945"/>
                  <a:pt x="2662" y="32241"/>
                  <a:pt x="3407" y="32499"/>
                </a:cubicBezTo>
                <a:cubicBezTo>
                  <a:pt x="4612" y="32920"/>
                  <a:pt x="5839" y="33244"/>
                  <a:pt x="7094" y="33457"/>
                </a:cubicBezTo>
                <a:cubicBezTo>
                  <a:pt x="7581" y="33545"/>
                  <a:pt x="8074" y="33616"/>
                  <a:pt x="8567" y="33682"/>
                </a:cubicBezTo>
                <a:cubicBezTo>
                  <a:pt x="8928" y="33726"/>
                  <a:pt x="9290" y="33753"/>
                  <a:pt x="9651" y="33780"/>
                </a:cubicBezTo>
                <a:cubicBezTo>
                  <a:pt x="10090" y="33808"/>
                  <a:pt x="10534" y="33841"/>
                  <a:pt x="10977" y="33851"/>
                </a:cubicBezTo>
                <a:cubicBezTo>
                  <a:pt x="11158" y="33855"/>
                  <a:pt x="11338" y="33856"/>
                  <a:pt x="11518" y="33856"/>
                </a:cubicBezTo>
                <a:cubicBezTo>
                  <a:pt x="11878" y="33856"/>
                  <a:pt x="12237" y="33851"/>
                  <a:pt x="12598" y="33851"/>
                </a:cubicBezTo>
                <a:cubicBezTo>
                  <a:pt x="12714" y="33851"/>
                  <a:pt x="12828" y="33851"/>
                  <a:pt x="12944" y="33841"/>
                </a:cubicBezTo>
                <a:cubicBezTo>
                  <a:pt x="13437" y="33808"/>
                  <a:pt x="13924" y="33780"/>
                  <a:pt x="14417" y="33731"/>
                </a:cubicBezTo>
                <a:cubicBezTo>
                  <a:pt x="14949" y="33682"/>
                  <a:pt x="15485" y="33627"/>
                  <a:pt x="16022" y="33550"/>
                </a:cubicBezTo>
                <a:cubicBezTo>
                  <a:pt x="17008" y="33413"/>
                  <a:pt x="17988" y="33227"/>
                  <a:pt x="18958" y="32997"/>
                </a:cubicBezTo>
                <a:cubicBezTo>
                  <a:pt x="20415" y="32657"/>
                  <a:pt x="21850" y="32230"/>
                  <a:pt x="23253" y="31710"/>
                </a:cubicBezTo>
                <a:cubicBezTo>
                  <a:pt x="24107" y="31398"/>
                  <a:pt x="24951" y="31058"/>
                  <a:pt x="25772" y="30669"/>
                </a:cubicBezTo>
                <a:cubicBezTo>
                  <a:pt x="25882" y="30618"/>
                  <a:pt x="25944" y="30587"/>
                  <a:pt x="25987" y="30587"/>
                </a:cubicBezTo>
                <a:cubicBezTo>
                  <a:pt x="26049" y="30587"/>
                  <a:pt x="26071" y="30651"/>
                  <a:pt x="26139" y="30806"/>
                </a:cubicBezTo>
                <a:cubicBezTo>
                  <a:pt x="26462" y="31535"/>
                  <a:pt x="26780" y="32269"/>
                  <a:pt x="27114" y="32997"/>
                </a:cubicBezTo>
                <a:cubicBezTo>
                  <a:pt x="27580" y="34005"/>
                  <a:pt x="28045" y="35018"/>
                  <a:pt x="28527" y="36021"/>
                </a:cubicBezTo>
                <a:cubicBezTo>
                  <a:pt x="29064" y="37127"/>
                  <a:pt x="29612" y="38228"/>
                  <a:pt x="30170" y="39324"/>
                </a:cubicBezTo>
                <a:cubicBezTo>
                  <a:pt x="30592" y="40162"/>
                  <a:pt x="31031" y="41000"/>
                  <a:pt x="31469" y="41833"/>
                </a:cubicBezTo>
                <a:cubicBezTo>
                  <a:pt x="31704" y="42276"/>
                  <a:pt x="31940" y="42709"/>
                  <a:pt x="32181" y="43147"/>
                </a:cubicBezTo>
                <a:cubicBezTo>
                  <a:pt x="32405" y="43558"/>
                  <a:pt x="32630" y="43963"/>
                  <a:pt x="32854" y="44368"/>
                </a:cubicBezTo>
                <a:cubicBezTo>
                  <a:pt x="32876" y="44407"/>
                  <a:pt x="32887" y="44451"/>
                  <a:pt x="32915" y="44517"/>
                </a:cubicBezTo>
                <a:cubicBezTo>
                  <a:pt x="32844" y="44500"/>
                  <a:pt x="32800" y="44495"/>
                  <a:pt x="32756" y="44484"/>
                </a:cubicBezTo>
                <a:cubicBezTo>
                  <a:pt x="32586" y="44423"/>
                  <a:pt x="32422" y="44363"/>
                  <a:pt x="32252" y="44303"/>
                </a:cubicBezTo>
                <a:cubicBezTo>
                  <a:pt x="31386" y="44002"/>
                  <a:pt x="30516" y="43733"/>
                  <a:pt x="29628" y="43503"/>
                </a:cubicBezTo>
                <a:cubicBezTo>
                  <a:pt x="28724" y="43262"/>
                  <a:pt x="27810" y="43054"/>
                  <a:pt x="26890" y="42900"/>
                </a:cubicBezTo>
                <a:cubicBezTo>
                  <a:pt x="26298" y="42802"/>
                  <a:pt x="25701" y="42714"/>
                  <a:pt x="25109" y="42632"/>
                </a:cubicBezTo>
                <a:cubicBezTo>
                  <a:pt x="24808" y="42588"/>
                  <a:pt x="24512" y="42567"/>
                  <a:pt x="24211" y="42539"/>
                </a:cubicBezTo>
                <a:cubicBezTo>
                  <a:pt x="23976" y="42517"/>
                  <a:pt x="23735" y="42501"/>
                  <a:pt x="23499" y="42490"/>
                </a:cubicBezTo>
                <a:cubicBezTo>
                  <a:pt x="23143" y="42462"/>
                  <a:pt x="22787" y="42429"/>
                  <a:pt x="22436" y="42424"/>
                </a:cubicBezTo>
                <a:cubicBezTo>
                  <a:pt x="22067" y="42416"/>
                  <a:pt x="21699" y="42411"/>
                  <a:pt x="21331" y="42411"/>
                </a:cubicBezTo>
                <a:cubicBezTo>
                  <a:pt x="20661" y="42411"/>
                  <a:pt x="19993" y="42430"/>
                  <a:pt x="19325" y="42490"/>
                </a:cubicBezTo>
                <a:cubicBezTo>
                  <a:pt x="18865" y="42534"/>
                  <a:pt x="18410" y="42572"/>
                  <a:pt x="17955" y="42616"/>
                </a:cubicBezTo>
                <a:cubicBezTo>
                  <a:pt x="17265" y="42687"/>
                  <a:pt x="16575" y="42797"/>
                  <a:pt x="15891" y="42928"/>
                </a:cubicBezTo>
                <a:cubicBezTo>
                  <a:pt x="14932" y="43109"/>
                  <a:pt x="13984" y="43344"/>
                  <a:pt x="13048" y="43623"/>
                </a:cubicBezTo>
                <a:cubicBezTo>
                  <a:pt x="11487" y="44089"/>
                  <a:pt x="9980" y="44686"/>
                  <a:pt x="8540" y="45453"/>
                </a:cubicBezTo>
                <a:cubicBezTo>
                  <a:pt x="8310" y="45573"/>
                  <a:pt x="8085" y="45711"/>
                  <a:pt x="7861" y="45842"/>
                </a:cubicBezTo>
                <a:cubicBezTo>
                  <a:pt x="7811" y="45869"/>
                  <a:pt x="7745" y="45891"/>
                  <a:pt x="7723" y="45974"/>
                </a:cubicBezTo>
                <a:cubicBezTo>
                  <a:pt x="7817" y="46039"/>
                  <a:pt x="7915" y="46094"/>
                  <a:pt x="8019" y="46143"/>
                </a:cubicBezTo>
                <a:cubicBezTo>
                  <a:pt x="8501" y="46395"/>
                  <a:pt x="8994" y="46631"/>
                  <a:pt x="9498" y="46850"/>
                </a:cubicBezTo>
                <a:cubicBezTo>
                  <a:pt x="10605" y="47337"/>
                  <a:pt x="11750" y="47726"/>
                  <a:pt x="12922" y="48033"/>
                </a:cubicBezTo>
                <a:cubicBezTo>
                  <a:pt x="13760" y="48257"/>
                  <a:pt x="14609" y="48428"/>
                  <a:pt x="15469" y="48559"/>
                </a:cubicBezTo>
                <a:cubicBezTo>
                  <a:pt x="15792" y="48608"/>
                  <a:pt x="16115" y="48652"/>
                  <a:pt x="16444" y="48685"/>
                </a:cubicBezTo>
                <a:cubicBezTo>
                  <a:pt x="16800" y="48723"/>
                  <a:pt x="17161" y="48750"/>
                  <a:pt x="17523" y="48778"/>
                </a:cubicBezTo>
                <a:cubicBezTo>
                  <a:pt x="17912" y="48805"/>
                  <a:pt x="18301" y="48838"/>
                  <a:pt x="18689" y="48844"/>
                </a:cubicBezTo>
                <a:cubicBezTo>
                  <a:pt x="18965" y="48848"/>
                  <a:pt x="19240" y="48852"/>
                  <a:pt x="19516" y="48852"/>
                </a:cubicBezTo>
                <a:cubicBezTo>
                  <a:pt x="19915" y="48852"/>
                  <a:pt x="20315" y="48844"/>
                  <a:pt x="20716" y="48822"/>
                </a:cubicBezTo>
                <a:cubicBezTo>
                  <a:pt x="21226" y="48794"/>
                  <a:pt x="21735" y="48761"/>
                  <a:pt x="22245" y="48718"/>
                </a:cubicBezTo>
                <a:cubicBezTo>
                  <a:pt x="22754" y="48669"/>
                  <a:pt x="23263" y="48603"/>
                  <a:pt x="23767" y="48531"/>
                </a:cubicBezTo>
                <a:cubicBezTo>
                  <a:pt x="24797" y="48389"/>
                  <a:pt x="25816" y="48192"/>
                  <a:pt x="26829" y="47951"/>
                </a:cubicBezTo>
                <a:cubicBezTo>
                  <a:pt x="28358" y="47584"/>
                  <a:pt x="29858" y="47124"/>
                  <a:pt x="31326" y="46565"/>
                </a:cubicBezTo>
                <a:cubicBezTo>
                  <a:pt x="32011" y="46307"/>
                  <a:pt x="32685" y="46023"/>
                  <a:pt x="33353" y="45727"/>
                </a:cubicBezTo>
                <a:cubicBezTo>
                  <a:pt x="33407" y="45703"/>
                  <a:pt x="33456" y="45665"/>
                  <a:pt x="33528" y="45665"/>
                </a:cubicBezTo>
                <a:cubicBezTo>
                  <a:pt x="33537" y="45665"/>
                  <a:pt x="33546" y="45666"/>
                  <a:pt x="33556" y="45667"/>
                </a:cubicBezTo>
                <a:cubicBezTo>
                  <a:pt x="33649" y="45743"/>
                  <a:pt x="33693" y="45858"/>
                  <a:pt x="33753" y="45963"/>
                </a:cubicBezTo>
                <a:cubicBezTo>
                  <a:pt x="34180" y="46691"/>
                  <a:pt x="34596" y="47420"/>
                  <a:pt x="35024" y="48137"/>
                </a:cubicBezTo>
                <a:cubicBezTo>
                  <a:pt x="35928" y="49654"/>
                  <a:pt x="36859" y="51150"/>
                  <a:pt x="37817" y="52629"/>
                </a:cubicBezTo>
                <a:cubicBezTo>
                  <a:pt x="38732" y="54037"/>
                  <a:pt x="39669" y="55428"/>
                  <a:pt x="40644" y="56802"/>
                </a:cubicBezTo>
                <a:cubicBezTo>
                  <a:pt x="40814" y="57044"/>
                  <a:pt x="40989" y="57290"/>
                  <a:pt x="41158" y="57536"/>
                </a:cubicBezTo>
                <a:cubicBezTo>
                  <a:pt x="41180" y="57564"/>
                  <a:pt x="41224" y="57597"/>
                  <a:pt x="41175" y="57652"/>
                </a:cubicBezTo>
                <a:cubicBezTo>
                  <a:pt x="41120" y="57635"/>
                  <a:pt x="41066" y="57613"/>
                  <a:pt x="41005" y="57597"/>
                </a:cubicBezTo>
                <a:cubicBezTo>
                  <a:pt x="40676" y="57482"/>
                  <a:pt x="40353" y="57361"/>
                  <a:pt x="40019" y="57252"/>
                </a:cubicBezTo>
                <a:cubicBezTo>
                  <a:pt x="39335" y="57022"/>
                  <a:pt x="38644" y="56808"/>
                  <a:pt x="37943" y="56622"/>
                </a:cubicBezTo>
                <a:cubicBezTo>
                  <a:pt x="36820" y="56320"/>
                  <a:pt x="35687" y="56074"/>
                  <a:pt x="34536" y="55899"/>
                </a:cubicBezTo>
                <a:cubicBezTo>
                  <a:pt x="34081" y="55822"/>
                  <a:pt x="33621" y="55762"/>
                  <a:pt x="33161" y="55707"/>
                </a:cubicBezTo>
                <a:cubicBezTo>
                  <a:pt x="32854" y="55669"/>
                  <a:pt x="32548" y="55641"/>
                  <a:pt x="32241" y="55614"/>
                </a:cubicBezTo>
                <a:cubicBezTo>
                  <a:pt x="31984" y="55592"/>
                  <a:pt x="31726" y="55576"/>
                  <a:pt x="31469" y="55559"/>
                </a:cubicBezTo>
                <a:cubicBezTo>
                  <a:pt x="30954" y="55537"/>
                  <a:pt x="30444" y="55515"/>
                  <a:pt x="29935" y="55494"/>
                </a:cubicBezTo>
                <a:cubicBezTo>
                  <a:pt x="29826" y="55491"/>
                  <a:pt x="29716" y="55489"/>
                  <a:pt x="29606" y="55489"/>
                </a:cubicBezTo>
                <a:cubicBezTo>
                  <a:pt x="29497" y="55489"/>
                  <a:pt x="29387" y="55491"/>
                  <a:pt x="29278" y="55494"/>
                </a:cubicBezTo>
                <a:cubicBezTo>
                  <a:pt x="28763" y="55515"/>
                  <a:pt x="28253" y="55532"/>
                  <a:pt x="27744" y="55565"/>
                </a:cubicBezTo>
                <a:cubicBezTo>
                  <a:pt x="27311" y="55586"/>
                  <a:pt x="26884" y="55614"/>
                  <a:pt x="26457" y="55663"/>
                </a:cubicBezTo>
                <a:cubicBezTo>
                  <a:pt x="25893" y="55729"/>
                  <a:pt x="25334" y="55806"/>
                  <a:pt x="24775" y="55893"/>
                </a:cubicBezTo>
                <a:cubicBezTo>
                  <a:pt x="23356" y="56118"/>
                  <a:pt x="21965" y="56463"/>
                  <a:pt x="20596" y="56907"/>
                </a:cubicBezTo>
                <a:cubicBezTo>
                  <a:pt x="19621" y="57224"/>
                  <a:pt x="18668" y="57591"/>
                  <a:pt x="17736" y="58029"/>
                </a:cubicBezTo>
                <a:cubicBezTo>
                  <a:pt x="17161" y="58298"/>
                  <a:pt x="16597" y="58583"/>
                  <a:pt x="16055" y="58917"/>
                </a:cubicBezTo>
                <a:cubicBezTo>
                  <a:pt x="16005" y="58950"/>
                  <a:pt x="15956" y="58988"/>
                  <a:pt x="15902" y="59026"/>
                </a:cubicBezTo>
                <a:cubicBezTo>
                  <a:pt x="15924" y="59065"/>
                  <a:pt x="15929" y="59076"/>
                  <a:pt x="15940" y="59087"/>
                </a:cubicBezTo>
                <a:cubicBezTo>
                  <a:pt x="15984" y="59114"/>
                  <a:pt x="16033" y="59142"/>
                  <a:pt x="16077" y="59169"/>
                </a:cubicBezTo>
                <a:cubicBezTo>
                  <a:pt x="17107" y="59711"/>
                  <a:pt x="18169" y="60177"/>
                  <a:pt x="19270" y="60560"/>
                </a:cubicBezTo>
                <a:cubicBezTo>
                  <a:pt x="20574" y="61020"/>
                  <a:pt x="21905" y="61360"/>
                  <a:pt x="23269" y="61585"/>
                </a:cubicBezTo>
                <a:cubicBezTo>
                  <a:pt x="23707" y="61656"/>
                  <a:pt x="24151" y="61710"/>
                  <a:pt x="24589" y="61765"/>
                </a:cubicBezTo>
                <a:cubicBezTo>
                  <a:pt x="24901" y="61804"/>
                  <a:pt x="25213" y="61826"/>
                  <a:pt x="25525" y="61853"/>
                </a:cubicBezTo>
                <a:cubicBezTo>
                  <a:pt x="25893" y="61880"/>
                  <a:pt x="26265" y="61913"/>
                  <a:pt x="26632" y="61919"/>
                </a:cubicBezTo>
                <a:cubicBezTo>
                  <a:pt x="27030" y="61924"/>
                  <a:pt x="27427" y="61931"/>
                  <a:pt x="27825" y="61931"/>
                </a:cubicBezTo>
                <a:cubicBezTo>
                  <a:pt x="28287" y="61931"/>
                  <a:pt x="28750" y="61921"/>
                  <a:pt x="29212" y="61886"/>
                </a:cubicBezTo>
                <a:cubicBezTo>
                  <a:pt x="29508" y="61864"/>
                  <a:pt x="29809" y="61859"/>
                  <a:pt x="30110" y="61831"/>
                </a:cubicBezTo>
                <a:cubicBezTo>
                  <a:pt x="30560" y="61793"/>
                  <a:pt x="31003" y="61738"/>
                  <a:pt x="31452" y="61683"/>
                </a:cubicBezTo>
                <a:cubicBezTo>
                  <a:pt x="32131" y="61607"/>
                  <a:pt x="32805" y="61491"/>
                  <a:pt x="33474" y="61366"/>
                </a:cubicBezTo>
                <a:cubicBezTo>
                  <a:pt x="34432" y="61185"/>
                  <a:pt x="35385" y="60960"/>
                  <a:pt x="36327" y="60697"/>
                </a:cubicBezTo>
                <a:cubicBezTo>
                  <a:pt x="38179" y="60177"/>
                  <a:pt x="39981" y="59530"/>
                  <a:pt x="41723" y="58720"/>
                </a:cubicBezTo>
                <a:cubicBezTo>
                  <a:pt x="41815" y="58676"/>
                  <a:pt x="41868" y="58651"/>
                  <a:pt x="41910" y="58651"/>
                </a:cubicBezTo>
                <a:cubicBezTo>
                  <a:pt x="41968" y="58651"/>
                  <a:pt x="42004" y="58699"/>
                  <a:pt x="42090" y="58813"/>
                </a:cubicBezTo>
                <a:cubicBezTo>
                  <a:pt x="42484" y="59339"/>
                  <a:pt x="42873" y="59865"/>
                  <a:pt x="43268" y="60391"/>
                </a:cubicBezTo>
                <a:cubicBezTo>
                  <a:pt x="43750" y="61015"/>
                  <a:pt x="44237" y="61645"/>
                  <a:pt x="44725" y="62264"/>
                </a:cubicBezTo>
                <a:cubicBezTo>
                  <a:pt x="45486" y="63228"/>
                  <a:pt x="46269" y="64181"/>
                  <a:pt x="47069" y="65112"/>
                </a:cubicBezTo>
                <a:cubicBezTo>
                  <a:pt x="47556" y="65682"/>
                  <a:pt x="48044" y="66252"/>
                  <a:pt x="48542" y="66815"/>
                </a:cubicBezTo>
                <a:cubicBezTo>
                  <a:pt x="49057" y="67391"/>
                  <a:pt x="49572" y="67966"/>
                  <a:pt x="50098" y="68530"/>
                </a:cubicBezTo>
                <a:cubicBezTo>
                  <a:pt x="50668" y="69138"/>
                  <a:pt x="51243" y="69741"/>
                  <a:pt x="51824" y="70338"/>
                </a:cubicBezTo>
                <a:cubicBezTo>
                  <a:pt x="52338" y="70858"/>
                  <a:pt x="52864" y="71368"/>
                  <a:pt x="53379" y="71882"/>
                </a:cubicBezTo>
                <a:cubicBezTo>
                  <a:pt x="53406" y="71904"/>
                  <a:pt x="53456" y="71921"/>
                  <a:pt x="53428" y="71981"/>
                </a:cubicBezTo>
                <a:cubicBezTo>
                  <a:pt x="53352" y="71959"/>
                  <a:pt x="53275" y="71937"/>
                  <a:pt x="53193" y="71910"/>
                </a:cubicBezTo>
                <a:cubicBezTo>
                  <a:pt x="52234" y="71598"/>
                  <a:pt x="51265" y="71318"/>
                  <a:pt x="50279" y="71088"/>
                </a:cubicBezTo>
                <a:cubicBezTo>
                  <a:pt x="49315" y="70858"/>
                  <a:pt x="48340" y="70672"/>
                  <a:pt x="47359" y="70535"/>
                </a:cubicBezTo>
                <a:cubicBezTo>
                  <a:pt x="46839" y="70464"/>
                  <a:pt x="46318" y="70414"/>
                  <a:pt x="45792" y="70360"/>
                </a:cubicBezTo>
                <a:cubicBezTo>
                  <a:pt x="45612" y="70338"/>
                  <a:pt x="45431" y="70321"/>
                  <a:pt x="45245" y="70310"/>
                </a:cubicBezTo>
                <a:cubicBezTo>
                  <a:pt x="44900" y="70288"/>
                  <a:pt x="44549" y="70250"/>
                  <a:pt x="44204" y="70244"/>
                </a:cubicBezTo>
                <a:cubicBezTo>
                  <a:pt x="43928" y="70243"/>
                  <a:pt x="43653" y="70242"/>
                  <a:pt x="43377" y="70242"/>
                </a:cubicBezTo>
                <a:cubicBezTo>
                  <a:pt x="42826" y="70242"/>
                  <a:pt x="42274" y="70244"/>
                  <a:pt x="41723" y="70244"/>
                </a:cubicBezTo>
                <a:cubicBezTo>
                  <a:pt x="41646" y="70244"/>
                  <a:pt x="41575" y="70244"/>
                  <a:pt x="41498" y="70250"/>
                </a:cubicBezTo>
                <a:cubicBezTo>
                  <a:pt x="41038" y="70288"/>
                  <a:pt x="40573" y="70321"/>
                  <a:pt x="40112" y="70360"/>
                </a:cubicBezTo>
                <a:cubicBezTo>
                  <a:pt x="39800" y="70387"/>
                  <a:pt x="39488" y="70420"/>
                  <a:pt x="39176" y="70458"/>
                </a:cubicBezTo>
                <a:cubicBezTo>
                  <a:pt x="38770" y="70513"/>
                  <a:pt x="38365" y="70579"/>
                  <a:pt x="37960" y="70645"/>
                </a:cubicBezTo>
                <a:cubicBezTo>
                  <a:pt x="36656" y="70858"/>
                  <a:pt x="35380" y="71176"/>
                  <a:pt x="34120" y="71576"/>
                </a:cubicBezTo>
                <a:cubicBezTo>
                  <a:pt x="33161" y="71877"/>
                  <a:pt x="32225" y="72238"/>
                  <a:pt x="31310" y="72649"/>
                </a:cubicBezTo>
                <a:cubicBezTo>
                  <a:pt x="30839" y="72868"/>
                  <a:pt x="30373" y="73098"/>
                  <a:pt x="29918" y="73345"/>
                </a:cubicBezTo>
                <a:cubicBezTo>
                  <a:pt x="29743" y="73443"/>
                  <a:pt x="29574" y="73542"/>
                  <a:pt x="29404" y="73646"/>
                </a:cubicBezTo>
                <a:cubicBezTo>
                  <a:pt x="29355" y="73673"/>
                  <a:pt x="29294" y="73695"/>
                  <a:pt x="29272" y="73767"/>
                </a:cubicBezTo>
                <a:cubicBezTo>
                  <a:pt x="29300" y="73832"/>
                  <a:pt x="29360" y="73849"/>
                  <a:pt x="29415" y="73876"/>
                </a:cubicBezTo>
                <a:cubicBezTo>
                  <a:pt x="29891" y="74128"/>
                  <a:pt x="30373" y="74364"/>
                  <a:pt x="30866" y="74583"/>
                </a:cubicBezTo>
                <a:cubicBezTo>
                  <a:pt x="32099" y="75136"/>
                  <a:pt x="33369" y="75569"/>
                  <a:pt x="34679" y="75897"/>
                </a:cubicBezTo>
                <a:cubicBezTo>
                  <a:pt x="35435" y="76089"/>
                  <a:pt x="36196" y="76243"/>
                  <a:pt x="36963" y="76357"/>
                </a:cubicBezTo>
                <a:cubicBezTo>
                  <a:pt x="37615" y="76456"/>
                  <a:pt x="38266" y="76533"/>
                  <a:pt x="38918" y="76582"/>
                </a:cubicBezTo>
                <a:cubicBezTo>
                  <a:pt x="39324" y="76615"/>
                  <a:pt x="39734" y="76620"/>
                  <a:pt x="40145" y="76642"/>
                </a:cubicBezTo>
                <a:cubicBezTo>
                  <a:pt x="40233" y="76642"/>
                  <a:pt x="40321" y="76648"/>
                  <a:pt x="40408" y="76648"/>
                </a:cubicBezTo>
                <a:cubicBezTo>
                  <a:pt x="40685" y="76652"/>
                  <a:pt x="40962" y="76665"/>
                  <a:pt x="41236" y="76665"/>
                </a:cubicBezTo>
                <a:cubicBezTo>
                  <a:pt x="41281" y="76665"/>
                  <a:pt x="41327" y="76665"/>
                  <a:pt x="41372" y="76664"/>
                </a:cubicBezTo>
                <a:cubicBezTo>
                  <a:pt x="41849" y="76648"/>
                  <a:pt x="42325" y="76620"/>
                  <a:pt x="42802" y="76598"/>
                </a:cubicBezTo>
                <a:cubicBezTo>
                  <a:pt x="43070" y="76582"/>
                  <a:pt x="43339" y="76571"/>
                  <a:pt x="43601" y="76544"/>
                </a:cubicBezTo>
                <a:cubicBezTo>
                  <a:pt x="44138" y="76489"/>
                  <a:pt x="44675" y="76423"/>
                  <a:pt x="45207" y="76352"/>
                </a:cubicBezTo>
                <a:cubicBezTo>
                  <a:pt x="46236" y="76215"/>
                  <a:pt x="47255" y="76018"/>
                  <a:pt x="48263" y="75783"/>
                </a:cubicBezTo>
                <a:cubicBezTo>
                  <a:pt x="50377" y="75284"/>
                  <a:pt x="52431" y="74605"/>
                  <a:pt x="54420" y="73739"/>
                </a:cubicBezTo>
                <a:cubicBezTo>
                  <a:pt x="54589" y="73668"/>
                  <a:pt x="54760" y="73591"/>
                  <a:pt x="54924" y="73515"/>
                </a:cubicBezTo>
                <a:cubicBezTo>
                  <a:pt x="54957" y="73500"/>
                  <a:pt x="54988" y="73493"/>
                  <a:pt x="55018" y="73493"/>
                </a:cubicBezTo>
                <a:cubicBezTo>
                  <a:pt x="55065" y="73493"/>
                  <a:pt x="55108" y="73512"/>
                  <a:pt x="55148" y="73553"/>
                </a:cubicBezTo>
                <a:cubicBezTo>
                  <a:pt x="55269" y="73662"/>
                  <a:pt x="55389" y="73772"/>
                  <a:pt x="55515" y="73882"/>
                </a:cubicBezTo>
                <a:cubicBezTo>
                  <a:pt x="55943" y="74265"/>
                  <a:pt x="56364" y="74648"/>
                  <a:pt x="56797" y="75027"/>
                </a:cubicBezTo>
                <a:cubicBezTo>
                  <a:pt x="57630" y="75744"/>
                  <a:pt x="58473" y="76451"/>
                  <a:pt x="59333" y="77135"/>
                </a:cubicBezTo>
                <a:cubicBezTo>
                  <a:pt x="60900" y="78379"/>
                  <a:pt x="62516" y="79562"/>
                  <a:pt x="64186" y="80668"/>
                </a:cubicBezTo>
                <a:cubicBezTo>
                  <a:pt x="64805" y="81079"/>
                  <a:pt x="65435" y="81473"/>
                  <a:pt x="66070" y="81868"/>
                </a:cubicBezTo>
                <a:cubicBezTo>
                  <a:pt x="66542" y="82158"/>
                  <a:pt x="67018" y="82432"/>
                  <a:pt x="67495" y="82711"/>
                </a:cubicBezTo>
                <a:cubicBezTo>
                  <a:pt x="67555" y="82744"/>
                  <a:pt x="67615" y="82772"/>
                  <a:pt x="67681" y="82810"/>
                </a:cubicBezTo>
                <a:cubicBezTo>
                  <a:pt x="67714" y="82766"/>
                  <a:pt x="67747" y="82744"/>
                  <a:pt x="67763" y="82706"/>
                </a:cubicBezTo>
                <a:cubicBezTo>
                  <a:pt x="67949" y="82388"/>
                  <a:pt x="68130" y="82071"/>
                  <a:pt x="68316" y="81747"/>
                </a:cubicBezTo>
                <a:cubicBezTo>
                  <a:pt x="68333" y="81714"/>
                  <a:pt x="68333" y="81671"/>
                  <a:pt x="68349" y="81627"/>
                </a:cubicBezTo>
                <a:cubicBezTo>
                  <a:pt x="68278" y="81583"/>
                  <a:pt x="68212" y="81545"/>
                  <a:pt x="68152" y="81506"/>
                </a:cubicBezTo>
                <a:cubicBezTo>
                  <a:pt x="67719" y="81249"/>
                  <a:pt x="67292" y="80997"/>
                  <a:pt x="66865" y="80739"/>
                </a:cubicBezTo>
                <a:cubicBezTo>
                  <a:pt x="65189" y="79726"/>
                  <a:pt x="63567" y="78620"/>
                  <a:pt x="61995" y="77448"/>
                </a:cubicBezTo>
                <a:cubicBezTo>
                  <a:pt x="61119" y="76796"/>
                  <a:pt x="60253" y="76127"/>
                  <a:pt x="59415" y="75432"/>
                </a:cubicBezTo>
                <a:cubicBezTo>
                  <a:pt x="58796" y="74922"/>
                  <a:pt x="58188" y="74407"/>
                  <a:pt x="57580" y="73887"/>
                </a:cubicBezTo>
                <a:cubicBezTo>
                  <a:pt x="57126" y="73493"/>
                  <a:pt x="56682" y="73088"/>
                  <a:pt x="56238" y="72682"/>
                </a:cubicBezTo>
                <a:cubicBezTo>
                  <a:pt x="55669" y="72156"/>
                  <a:pt x="55093" y="71631"/>
                  <a:pt x="54535" y="71088"/>
                </a:cubicBezTo>
                <a:cubicBezTo>
                  <a:pt x="53264" y="69856"/>
                  <a:pt x="52021" y="68596"/>
                  <a:pt x="50827" y="67292"/>
                </a:cubicBezTo>
                <a:cubicBezTo>
                  <a:pt x="50558" y="67002"/>
                  <a:pt x="50290" y="66706"/>
                  <a:pt x="50027" y="66416"/>
                </a:cubicBezTo>
                <a:cubicBezTo>
                  <a:pt x="49988" y="66377"/>
                  <a:pt x="49944" y="66339"/>
                  <a:pt x="49950" y="66268"/>
                </a:cubicBezTo>
                <a:cubicBezTo>
                  <a:pt x="49988" y="66213"/>
                  <a:pt x="50049" y="66180"/>
                  <a:pt x="50104" y="66142"/>
                </a:cubicBezTo>
                <a:cubicBezTo>
                  <a:pt x="50306" y="66000"/>
                  <a:pt x="50520" y="65857"/>
                  <a:pt x="50722" y="65704"/>
                </a:cubicBezTo>
                <a:cubicBezTo>
                  <a:pt x="51489" y="65145"/>
                  <a:pt x="52234" y="64559"/>
                  <a:pt x="52952" y="63940"/>
                </a:cubicBezTo>
                <a:cubicBezTo>
                  <a:pt x="53494" y="63474"/>
                  <a:pt x="54020" y="62998"/>
                  <a:pt x="54529" y="62505"/>
                </a:cubicBezTo>
                <a:cubicBezTo>
                  <a:pt x="55269" y="61787"/>
                  <a:pt x="55986" y="61042"/>
                  <a:pt x="56660" y="60264"/>
                </a:cubicBezTo>
                <a:cubicBezTo>
                  <a:pt x="57104" y="59755"/>
                  <a:pt x="57531" y="59229"/>
                  <a:pt x="57942" y="58698"/>
                </a:cubicBezTo>
                <a:cubicBezTo>
                  <a:pt x="58774" y="57619"/>
                  <a:pt x="59530" y="56490"/>
                  <a:pt x="60204" y="55307"/>
                </a:cubicBezTo>
                <a:cubicBezTo>
                  <a:pt x="60653" y="54524"/>
                  <a:pt x="61059" y="53719"/>
                  <a:pt x="61425" y="52897"/>
                </a:cubicBezTo>
                <a:cubicBezTo>
                  <a:pt x="61875" y="51889"/>
                  <a:pt x="62247" y="50854"/>
                  <a:pt x="62560" y="49802"/>
                </a:cubicBezTo>
                <a:cubicBezTo>
                  <a:pt x="62839" y="48855"/>
                  <a:pt x="63058" y="47896"/>
                  <a:pt x="63211" y="46927"/>
                </a:cubicBezTo>
                <a:cubicBezTo>
                  <a:pt x="63277" y="46472"/>
                  <a:pt x="63332" y="46017"/>
                  <a:pt x="63381" y="45563"/>
                </a:cubicBezTo>
                <a:cubicBezTo>
                  <a:pt x="63419" y="45234"/>
                  <a:pt x="63436" y="44900"/>
                  <a:pt x="63463" y="44566"/>
                </a:cubicBezTo>
                <a:cubicBezTo>
                  <a:pt x="63469" y="44489"/>
                  <a:pt x="63480" y="44418"/>
                  <a:pt x="63485" y="44341"/>
                </a:cubicBezTo>
                <a:cubicBezTo>
                  <a:pt x="63485" y="44281"/>
                  <a:pt x="63491" y="44215"/>
                  <a:pt x="63485" y="44155"/>
                </a:cubicBezTo>
                <a:cubicBezTo>
                  <a:pt x="63485" y="44127"/>
                  <a:pt x="63463" y="44100"/>
                  <a:pt x="63441" y="44062"/>
                </a:cubicBezTo>
                <a:cubicBezTo>
                  <a:pt x="63370" y="44095"/>
                  <a:pt x="63310" y="44122"/>
                  <a:pt x="63250" y="44155"/>
                </a:cubicBezTo>
                <a:cubicBezTo>
                  <a:pt x="62647" y="44478"/>
                  <a:pt x="62072" y="44845"/>
                  <a:pt x="61513" y="45240"/>
                </a:cubicBezTo>
                <a:cubicBezTo>
                  <a:pt x="60560" y="45902"/>
                  <a:pt x="59656" y="46631"/>
                  <a:pt x="58807" y="47425"/>
                </a:cubicBezTo>
                <a:cubicBezTo>
                  <a:pt x="58391" y="47808"/>
                  <a:pt x="57980" y="48197"/>
                  <a:pt x="57591" y="48614"/>
                </a:cubicBezTo>
                <a:cubicBezTo>
                  <a:pt x="57181" y="49052"/>
                  <a:pt x="56775" y="49495"/>
                  <a:pt x="56386" y="49950"/>
                </a:cubicBezTo>
                <a:cubicBezTo>
                  <a:pt x="55685" y="50777"/>
                  <a:pt x="55039" y="51637"/>
                  <a:pt x="54431" y="52530"/>
                </a:cubicBezTo>
                <a:cubicBezTo>
                  <a:pt x="53505" y="53905"/>
                  <a:pt x="52705" y="55345"/>
                  <a:pt x="52015" y="56852"/>
                </a:cubicBezTo>
                <a:cubicBezTo>
                  <a:pt x="51429" y="58128"/>
                  <a:pt x="50925" y="59432"/>
                  <a:pt x="50509" y="60768"/>
                </a:cubicBezTo>
                <a:cubicBezTo>
                  <a:pt x="50104" y="62083"/>
                  <a:pt x="49775" y="63414"/>
                  <a:pt x="49517" y="64767"/>
                </a:cubicBezTo>
                <a:cubicBezTo>
                  <a:pt x="49473" y="64997"/>
                  <a:pt x="49435" y="65233"/>
                  <a:pt x="49391" y="65468"/>
                </a:cubicBezTo>
                <a:cubicBezTo>
                  <a:pt x="49381" y="65523"/>
                  <a:pt x="49381" y="65578"/>
                  <a:pt x="49298" y="65616"/>
                </a:cubicBezTo>
                <a:cubicBezTo>
                  <a:pt x="49282" y="65589"/>
                  <a:pt x="49265" y="65561"/>
                  <a:pt x="49243" y="65534"/>
                </a:cubicBezTo>
                <a:cubicBezTo>
                  <a:pt x="48942" y="65189"/>
                  <a:pt x="48641" y="64844"/>
                  <a:pt x="48345" y="64493"/>
                </a:cubicBezTo>
                <a:cubicBezTo>
                  <a:pt x="47814" y="63863"/>
                  <a:pt x="47277" y="63233"/>
                  <a:pt x="46757" y="62593"/>
                </a:cubicBezTo>
                <a:cubicBezTo>
                  <a:pt x="46154" y="61853"/>
                  <a:pt x="45562" y="61103"/>
                  <a:pt x="44971" y="60347"/>
                </a:cubicBezTo>
                <a:cubicBezTo>
                  <a:pt x="44056" y="59175"/>
                  <a:pt x="43169" y="57980"/>
                  <a:pt x="42304" y="56764"/>
                </a:cubicBezTo>
                <a:cubicBezTo>
                  <a:pt x="41778" y="56025"/>
                  <a:pt x="41257" y="55280"/>
                  <a:pt x="40742" y="54535"/>
                </a:cubicBezTo>
                <a:cubicBezTo>
                  <a:pt x="40424" y="54080"/>
                  <a:pt x="40123" y="53620"/>
                  <a:pt x="39811" y="53160"/>
                </a:cubicBezTo>
                <a:cubicBezTo>
                  <a:pt x="39778" y="53111"/>
                  <a:pt x="39734" y="53062"/>
                  <a:pt x="39751" y="52974"/>
                </a:cubicBezTo>
                <a:cubicBezTo>
                  <a:pt x="39800" y="52935"/>
                  <a:pt x="39861" y="52892"/>
                  <a:pt x="39921" y="52853"/>
                </a:cubicBezTo>
                <a:cubicBezTo>
                  <a:pt x="40216" y="52640"/>
                  <a:pt x="40512" y="52437"/>
                  <a:pt x="40803" y="52223"/>
                </a:cubicBezTo>
                <a:cubicBezTo>
                  <a:pt x="41526" y="51692"/>
                  <a:pt x="42221" y="51133"/>
                  <a:pt x="42900" y="50547"/>
                </a:cubicBezTo>
                <a:cubicBezTo>
                  <a:pt x="43465" y="50065"/>
                  <a:pt x="44018" y="49561"/>
                  <a:pt x="44549" y="49041"/>
                </a:cubicBezTo>
                <a:cubicBezTo>
                  <a:pt x="44927" y="48674"/>
                  <a:pt x="45289" y="48290"/>
                  <a:pt x="45650" y="47918"/>
                </a:cubicBezTo>
                <a:cubicBezTo>
                  <a:pt x="46209" y="47343"/>
                  <a:pt x="46729" y="46735"/>
                  <a:pt x="47239" y="46116"/>
                </a:cubicBezTo>
                <a:cubicBezTo>
                  <a:pt x="47907" y="45305"/>
                  <a:pt x="48531" y="44462"/>
                  <a:pt x="49112" y="43580"/>
                </a:cubicBezTo>
                <a:cubicBezTo>
                  <a:pt x="49868" y="42435"/>
                  <a:pt x="50547" y="41246"/>
                  <a:pt x="51128" y="39997"/>
                </a:cubicBezTo>
                <a:cubicBezTo>
                  <a:pt x="51495" y="39209"/>
                  <a:pt x="51824" y="38409"/>
                  <a:pt x="52108" y="37587"/>
                </a:cubicBezTo>
                <a:cubicBezTo>
                  <a:pt x="52530" y="36371"/>
                  <a:pt x="52859" y="35133"/>
                  <a:pt x="53072" y="33862"/>
                </a:cubicBezTo>
                <a:cubicBezTo>
                  <a:pt x="53149" y="33435"/>
                  <a:pt x="53204" y="32997"/>
                  <a:pt x="53259" y="32564"/>
                </a:cubicBezTo>
                <a:cubicBezTo>
                  <a:pt x="53297" y="32263"/>
                  <a:pt x="53324" y="31956"/>
                  <a:pt x="53346" y="31649"/>
                </a:cubicBezTo>
                <a:cubicBezTo>
                  <a:pt x="53368" y="31370"/>
                  <a:pt x="53384" y="31091"/>
                  <a:pt x="53401" y="30812"/>
                </a:cubicBezTo>
                <a:cubicBezTo>
                  <a:pt x="53406" y="30779"/>
                  <a:pt x="53379" y="30746"/>
                  <a:pt x="53363" y="30707"/>
                </a:cubicBezTo>
                <a:cubicBezTo>
                  <a:pt x="53330" y="30718"/>
                  <a:pt x="53308" y="30718"/>
                  <a:pt x="53292" y="30729"/>
                </a:cubicBezTo>
                <a:cubicBezTo>
                  <a:pt x="53248" y="30751"/>
                  <a:pt x="53204" y="30773"/>
                  <a:pt x="53165" y="30795"/>
                </a:cubicBezTo>
                <a:cubicBezTo>
                  <a:pt x="52536" y="31135"/>
                  <a:pt x="51944" y="31518"/>
                  <a:pt x="51358" y="31929"/>
                </a:cubicBezTo>
                <a:cubicBezTo>
                  <a:pt x="50180" y="32751"/>
                  <a:pt x="49096" y="33682"/>
                  <a:pt x="48066" y="34684"/>
                </a:cubicBezTo>
                <a:cubicBezTo>
                  <a:pt x="47633" y="35106"/>
                  <a:pt x="47222" y="35544"/>
                  <a:pt x="46822" y="35993"/>
                </a:cubicBezTo>
                <a:cubicBezTo>
                  <a:pt x="46324" y="36546"/>
                  <a:pt x="45853" y="37122"/>
                  <a:pt x="45398" y="37708"/>
                </a:cubicBezTo>
                <a:cubicBezTo>
                  <a:pt x="44719" y="38595"/>
                  <a:pt x="44094" y="39515"/>
                  <a:pt x="43520" y="40468"/>
                </a:cubicBezTo>
                <a:cubicBezTo>
                  <a:pt x="42988" y="41350"/>
                  <a:pt x="42501" y="42260"/>
                  <a:pt x="42062" y="43196"/>
                </a:cubicBezTo>
                <a:cubicBezTo>
                  <a:pt x="41854" y="43656"/>
                  <a:pt x="41646" y="44116"/>
                  <a:pt x="41449" y="44582"/>
                </a:cubicBezTo>
                <a:cubicBezTo>
                  <a:pt x="41022" y="45595"/>
                  <a:pt x="40660" y="46636"/>
                  <a:pt x="40343" y="47688"/>
                </a:cubicBezTo>
                <a:cubicBezTo>
                  <a:pt x="39937" y="49019"/>
                  <a:pt x="39614" y="50378"/>
                  <a:pt x="39368" y="51747"/>
                </a:cubicBezTo>
                <a:cubicBezTo>
                  <a:pt x="39340" y="51889"/>
                  <a:pt x="39318" y="52032"/>
                  <a:pt x="39291" y="52174"/>
                </a:cubicBezTo>
                <a:cubicBezTo>
                  <a:pt x="39285" y="52201"/>
                  <a:pt x="39280" y="52240"/>
                  <a:pt x="39219" y="52245"/>
                </a:cubicBezTo>
                <a:cubicBezTo>
                  <a:pt x="39187" y="52201"/>
                  <a:pt x="39143" y="52147"/>
                  <a:pt x="39105" y="52092"/>
                </a:cubicBezTo>
                <a:cubicBezTo>
                  <a:pt x="38875" y="51730"/>
                  <a:pt x="38639" y="51369"/>
                  <a:pt x="38409" y="51002"/>
                </a:cubicBezTo>
                <a:cubicBezTo>
                  <a:pt x="37894" y="50191"/>
                  <a:pt x="37379" y="49375"/>
                  <a:pt x="36881" y="48553"/>
                </a:cubicBezTo>
                <a:cubicBezTo>
                  <a:pt x="35906" y="46965"/>
                  <a:pt x="34969" y="45354"/>
                  <a:pt x="34065" y="43722"/>
                </a:cubicBezTo>
                <a:cubicBezTo>
                  <a:pt x="33567" y="42813"/>
                  <a:pt x="33074" y="41898"/>
                  <a:pt x="32581" y="40983"/>
                </a:cubicBezTo>
                <a:cubicBezTo>
                  <a:pt x="32400" y="40655"/>
                  <a:pt x="32225" y="40321"/>
                  <a:pt x="32049" y="39986"/>
                </a:cubicBezTo>
                <a:cubicBezTo>
                  <a:pt x="31765" y="39439"/>
                  <a:pt x="31480" y="38886"/>
                  <a:pt x="31200" y="38332"/>
                </a:cubicBezTo>
                <a:cubicBezTo>
                  <a:pt x="31173" y="38283"/>
                  <a:pt x="31162" y="38234"/>
                  <a:pt x="31145" y="38179"/>
                </a:cubicBezTo>
                <a:cubicBezTo>
                  <a:pt x="31206" y="38130"/>
                  <a:pt x="31261" y="38086"/>
                  <a:pt x="31315" y="38047"/>
                </a:cubicBezTo>
                <a:cubicBezTo>
                  <a:pt x="32142" y="37478"/>
                  <a:pt x="32937" y="36864"/>
                  <a:pt x="33709" y="36223"/>
                </a:cubicBezTo>
                <a:cubicBezTo>
                  <a:pt x="34531" y="35539"/>
                  <a:pt x="35314" y="34826"/>
                  <a:pt x="36075" y="34076"/>
                </a:cubicBezTo>
                <a:cubicBezTo>
                  <a:pt x="36645" y="33518"/>
                  <a:pt x="37187" y="32931"/>
                  <a:pt x="37719" y="32329"/>
                </a:cubicBezTo>
                <a:cubicBezTo>
                  <a:pt x="38409" y="31546"/>
                  <a:pt x="39061" y="30735"/>
                  <a:pt x="39674" y="29886"/>
                </a:cubicBezTo>
                <a:cubicBezTo>
                  <a:pt x="40819" y="28297"/>
                  <a:pt x="41811" y="26621"/>
                  <a:pt x="42610" y="24824"/>
                </a:cubicBezTo>
                <a:cubicBezTo>
                  <a:pt x="43185" y="23532"/>
                  <a:pt x="43651" y="22201"/>
                  <a:pt x="43996" y="20826"/>
                </a:cubicBezTo>
                <a:cubicBezTo>
                  <a:pt x="44264" y="19736"/>
                  <a:pt x="44462" y="18635"/>
                  <a:pt x="44571" y="17517"/>
                </a:cubicBezTo>
                <a:cubicBezTo>
                  <a:pt x="44593" y="17326"/>
                  <a:pt x="44609" y="17140"/>
                  <a:pt x="44626" y="16948"/>
                </a:cubicBezTo>
                <a:cubicBezTo>
                  <a:pt x="44642" y="16674"/>
                  <a:pt x="44664" y="16400"/>
                  <a:pt x="44681" y="16132"/>
                </a:cubicBezTo>
                <a:cubicBezTo>
                  <a:pt x="44681" y="16082"/>
                  <a:pt x="44686" y="16033"/>
                  <a:pt x="44626" y="16000"/>
                </a:cubicBezTo>
                <a:cubicBezTo>
                  <a:pt x="44621" y="16000"/>
                  <a:pt x="44617" y="16000"/>
                  <a:pt x="44612" y="16000"/>
                </a:cubicBezTo>
                <a:cubicBezTo>
                  <a:pt x="44558" y="16000"/>
                  <a:pt x="44512" y="16030"/>
                  <a:pt x="44462" y="16060"/>
                </a:cubicBezTo>
                <a:cubicBezTo>
                  <a:pt x="44314" y="16143"/>
                  <a:pt x="44166" y="16225"/>
                  <a:pt x="44018" y="16312"/>
                </a:cubicBezTo>
                <a:cubicBezTo>
                  <a:pt x="43207" y="16783"/>
                  <a:pt x="42440" y="17320"/>
                  <a:pt x="41701" y="17896"/>
                </a:cubicBezTo>
                <a:cubicBezTo>
                  <a:pt x="40917" y="18503"/>
                  <a:pt x="40173" y="19155"/>
                  <a:pt x="39460" y="19846"/>
                </a:cubicBezTo>
                <a:cubicBezTo>
                  <a:pt x="38765" y="20519"/>
                  <a:pt x="38108" y="21231"/>
                  <a:pt x="37483" y="21976"/>
                </a:cubicBezTo>
                <a:cubicBezTo>
                  <a:pt x="36776" y="22820"/>
                  <a:pt x="36119" y="23696"/>
                  <a:pt x="35511" y="24616"/>
                </a:cubicBezTo>
                <a:cubicBezTo>
                  <a:pt x="34728" y="25799"/>
                  <a:pt x="34027" y="27037"/>
                  <a:pt x="33413" y="28319"/>
                </a:cubicBezTo>
                <a:cubicBezTo>
                  <a:pt x="32915" y="29360"/>
                  <a:pt x="32471" y="30428"/>
                  <a:pt x="32088" y="31518"/>
                </a:cubicBezTo>
                <a:cubicBezTo>
                  <a:pt x="31496" y="33200"/>
                  <a:pt x="31036" y="34920"/>
                  <a:pt x="30707" y="36678"/>
                </a:cubicBezTo>
                <a:cubicBezTo>
                  <a:pt x="30691" y="36782"/>
                  <a:pt x="30669" y="36892"/>
                  <a:pt x="30647" y="36996"/>
                </a:cubicBezTo>
                <a:cubicBezTo>
                  <a:pt x="30636" y="37028"/>
                  <a:pt x="30642" y="37067"/>
                  <a:pt x="30587" y="37078"/>
                </a:cubicBezTo>
                <a:cubicBezTo>
                  <a:pt x="30532" y="37023"/>
                  <a:pt x="30510" y="36952"/>
                  <a:pt x="30477" y="36886"/>
                </a:cubicBezTo>
                <a:cubicBezTo>
                  <a:pt x="30181" y="36278"/>
                  <a:pt x="29886" y="35676"/>
                  <a:pt x="29596" y="35062"/>
                </a:cubicBezTo>
                <a:cubicBezTo>
                  <a:pt x="29075" y="33950"/>
                  <a:pt x="28549" y="32838"/>
                  <a:pt x="28051" y="31715"/>
                </a:cubicBezTo>
                <a:cubicBezTo>
                  <a:pt x="27547" y="30587"/>
                  <a:pt x="27054" y="29453"/>
                  <a:pt x="26577" y="28314"/>
                </a:cubicBezTo>
                <a:cubicBezTo>
                  <a:pt x="26172" y="27344"/>
                  <a:pt x="25788" y="26364"/>
                  <a:pt x="25400" y="25383"/>
                </a:cubicBezTo>
                <a:cubicBezTo>
                  <a:pt x="25274" y="25065"/>
                  <a:pt x="25263" y="25153"/>
                  <a:pt x="25405" y="24781"/>
                </a:cubicBezTo>
                <a:cubicBezTo>
                  <a:pt x="25882" y="23516"/>
                  <a:pt x="26287" y="22228"/>
                  <a:pt x="26621" y="20913"/>
                </a:cubicBezTo>
                <a:cubicBezTo>
                  <a:pt x="26835" y="20076"/>
                  <a:pt x="27021" y="19226"/>
                  <a:pt x="27169" y="18372"/>
                </a:cubicBezTo>
                <a:cubicBezTo>
                  <a:pt x="27350" y="17392"/>
                  <a:pt x="27486" y="16406"/>
                  <a:pt x="27569" y="15409"/>
                </a:cubicBezTo>
                <a:cubicBezTo>
                  <a:pt x="27580" y="15212"/>
                  <a:pt x="27602" y="15014"/>
                  <a:pt x="27613" y="14817"/>
                </a:cubicBezTo>
                <a:cubicBezTo>
                  <a:pt x="27635" y="14434"/>
                  <a:pt x="27673" y="14056"/>
                  <a:pt x="27678" y="13672"/>
                </a:cubicBezTo>
                <a:cubicBezTo>
                  <a:pt x="27689" y="12856"/>
                  <a:pt x="27711" y="12035"/>
                  <a:pt x="27651" y="11218"/>
                </a:cubicBezTo>
                <a:cubicBezTo>
                  <a:pt x="27613" y="10758"/>
                  <a:pt x="27596" y="10304"/>
                  <a:pt x="27547" y="9849"/>
                </a:cubicBezTo>
                <a:cubicBezTo>
                  <a:pt x="27486" y="9285"/>
                  <a:pt x="27410" y="8726"/>
                  <a:pt x="27317" y="8167"/>
                </a:cubicBezTo>
                <a:cubicBezTo>
                  <a:pt x="27136" y="7017"/>
                  <a:pt x="26857" y="5889"/>
                  <a:pt x="26506" y="4782"/>
                </a:cubicBezTo>
                <a:cubicBezTo>
                  <a:pt x="26073" y="3424"/>
                  <a:pt x="25520" y="2120"/>
                  <a:pt x="24852" y="860"/>
                </a:cubicBezTo>
                <a:cubicBezTo>
                  <a:pt x="24715" y="608"/>
                  <a:pt x="24572" y="362"/>
                  <a:pt x="24430" y="110"/>
                </a:cubicBezTo>
                <a:cubicBezTo>
                  <a:pt x="24408" y="66"/>
                  <a:pt x="24386" y="11"/>
                  <a:pt x="243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42" name="Google Shape;242;p32"/>
          <p:cNvSpPr/>
          <p:nvPr/>
        </p:nvSpPr>
        <p:spPr>
          <a:xfrm flipH="1">
            <a:off x="4775013" y="3587348"/>
            <a:ext cx="4368983" cy="1556148"/>
          </a:xfrm>
          <a:custGeom>
            <a:avLst/>
            <a:gdLst/>
            <a:ahLst/>
            <a:cxnLst/>
            <a:rect l="l" t="t" r="r" b="b"/>
            <a:pathLst>
              <a:path w="24875" h="8860" extrusionOk="0">
                <a:moveTo>
                  <a:pt x="4875" y="0"/>
                </a:moveTo>
                <a:cubicBezTo>
                  <a:pt x="4704" y="0"/>
                  <a:pt x="4532" y="5"/>
                  <a:pt x="4360" y="14"/>
                </a:cubicBezTo>
                <a:cubicBezTo>
                  <a:pt x="2920" y="90"/>
                  <a:pt x="1523" y="397"/>
                  <a:pt x="164" y="868"/>
                </a:cubicBezTo>
                <a:cubicBezTo>
                  <a:pt x="126" y="879"/>
                  <a:pt x="88" y="895"/>
                  <a:pt x="50" y="912"/>
                </a:cubicBezTo>
                <a:cubicBezTo>
                  <a:pt x="33" y="917"/>
                  <a:pt x="22" y="923"/>
                  <a:pt x="6" y="934"/>
                </a:cubicBezTo>
                <a:lnTo>
                  <a:pt x="6" y="1125"/>
                </a:lnTo>
                <a:lnTo>
                  <a:pt x="6" y="8679"/>
                </a:lnTo>
                <a:cubicBezTo>
                  <a:pt x="6" y="8739"/>
                  <a:pt x="0" y="8800"/>
                  <a:pt x="0" y="8860"/>
                </a:cubicBezTo>
                <a:lnTo>
                  <a:pt x="3785" y="8860"/>
                </a:lnTo>
                <a:cubicBezTo>
                  <a:pt x="3840" y="8854"/>
                  <a:pt x="3895" y="8843"/>
                  <a:pt x="3950" y="8843"/>
                </a:cubicBezTo>
                <a:lnTo>
                  <a:pt x="17359" y="8827"/>
                </a:lnTo>
                <a:cubicBezTo>
                  <a:pt x="19829" y="8822"/>
                  <a:pt x="22294" y="8822"/>
                  <a:pt x="24759" y="8816"/>
                </a:cubicBezTo>
                <a:cubicBezTo>
                  <a:pt x="24808" y="8816"/>
                  <a:pt x="24852" y="8811"/>
                  <a:pt x="24874" y="8811"/>
                </a:cubicBezTo>
                <a:cubicBezTo>
                  <a:pt x="24386" y="8706"/>
                  <a:pt x="23871" y="8613"/>
                  <a:pt x="23373" y="8482"/>
                </a:cubicBezTo>
                <a:cubicBezTo>
                  <a:pt x="21872" y="8093"/>
                  <a:pt x="20453" y="7479"/>
                  <a:pt x="19062" y="6811"/>
                </a:cubicBezTo>
                <a:cubicBezTo>
                  <a:pt x="16953" y="5798"/>
                  <a:pt x="14938" y="4620"/>
                  <a:pt x="12927" y="3426"/>
                </a:cubicBezTo>
                <a:cubicBezTo>
                  <a:pt x="11569" y="2621"/>
                  <a:pt x="10205" y="1816"/>
                  <a:pt x="8836" y="1021"/>
                </a:cubicBezTo>
                <a:cubicBezTo>
                  <a:pt x="8129" y="610"/>
                  <a:pt x="7379" y="298"/>
                  <a:pt x="6562" y="150"/>
                </a:cubicBezTo>
                <a:cubicBezTo>
                  <a:pt x="6003" y="49"/>
                  <a:pt x="5441" y="0"/>
                  <a:pt x="48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/>
          <p:nvPr/>
        </p:nvSpPr>
        <p:spPr>
          <a:xfrm>
            <a:off x="0" y="37425"/>
            <a:ext cx="9144004" cy="5106093"/>
          </a:xfrm>
          <a:custGeom>
            <a:avLst/>
            <a:gdLst/>
            <a:ahLst/>
            <a:cxnLst/>
            <a:rect l="l" t="t" r="r" b="b"/>
            <a:pathLst>
              <a:path w="32144" h="14651" extrusionOk="0">
                <a:moveTo>
                  <a:pt x="22045" y="0"/>
                </a:moveTo>
                <a:cubicBezTo>
                  <a:pt x="21533" y="0"/>
                  <a:pt x="21020" y="63"/>
                  <a:pt x="20522" y="190"/>
                </a:cubicBezTo>
                <a:cubicBezTo>
                  <a:pt x="18910" y="590"/>
                  <a:pt x="17470" y="1673"/>
                  <a:pt x="16643" y="3114"/>
                </a:cubicBezTo>
                <a:cubicBezTo>
                  <a:pt x="16273" y="3755"/>
                  <a:pt x="16001" y="4469"/>
                  <a:pt x="15459" y="4968"/>
                </a:cubicBezTo>
                <a:cubicBezTo>
                  <a:pt x="14907" y="5481"/>
                  <a:pt x="14207" y="5660"/>
                  <a:pt x="13461" y="5660"/>
                </a:cubicBezTo>
                <a:cubicBezTo>
                  <a:pt x="12587" y="5660"/>
                  <a:pt x="11649" y="5414"/>
                  <a:pt x="10810" y="5168"/>
                </a:cubicBezTo>
                <a:cubicBezTo>
                  <a:pt x="9254" y="4694"/>
                  <a:pt x="7627" y="4283"/>
                  <a:pt x="6017" y="4283"/>
                </a:cubicBezTo>
                <a:cubicBezTo>
                  <a:pt x="5444" y="4283"/>
                  <a:pt x="4873" y="4335"/>
                  <a:pt x="4308" y="4455"/>
                </a:cubicBezTo>
                <a:cubicBezTo>
                  <a:pt x="2155" y="4911"/>
                  <a:pt x="115" y="6665"/>
                  <a:pt x="44" y="8861"/>
                </a:cubicBezTo>
                <a:cubicBezTo>
                  <a:pt x="1" y="10130"/>
                  <a:pt x="571" y="11285"/>
                  <a:pt x="971" y="12454"/>
                </a:cubicBezTo>
                <a:cubicBezTo>
                  <a:pt x="1242" y="13239"/>
                  <a:pt x="1214" y="13924"/>
                  <a:pt x="1256" y="14650"/>
                </a:cubicBezTo>
                <a:lnTo>
                  <a:pt x="32144" y="14650"/>
                </a:lnTo>
                <a:lnTo>
                  <a:pt x="32144" y="7777"/>
                </a:lnTo>
                <a:cubicBezTo>
                  <a:pt x="31788" y="7520"/>
                  <a:pt x="31417" y="7278"/>
                  <a:pt x="31075" y="7007"/>
                </a:cubicBezTo>
                <a:cubicBezTo>
                  <a:pt x="28879" y="5253"/>
                  <a:pt x="27723" y="2373"/>
                  <a:pt x="25314" y="903"/>
                </a:cubicBezTo>
                <a:cubicBezTo>
                  <a:pt x="24338" y="312"/>
                  <a:pt x="23192" y="0"/>
                  <a:pt x="220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Quicksand"/>
              <a:buChar char="●"/>
              <a:defRPr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Quicksand"/>
              <a:buChar char="○"/>
              <a:defRPr sz="15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■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●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○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■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●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○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Quicksand"/>
              <a:buChar char="■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9" r:id="rId4"/>
    <p:sldLayoutId id="2147483677" r:id="rId5"/>
    <p:sldLayoutId id="2147483678" r:id="rId6"/>
    <p:sldLayoutId id="2147483679" r:id="rId7"/>
  </p:sldLayoutIdLst>
  <p:transition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5">
          <p15:clr>
            <a:srgbClr val="EA4335"/>
          </p15:clr>
        </p15:guide>
        <p15:guide id="2" pos="5305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/>
          <p:nvPr/>
        </p:nvSpPr>
        <p:spPr>
          <a:xfrm rot="10800000">
            <a:off x="14256603" y="211496"/>
            <a:ext cx="1574895" cy="51320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41AC15-021E-497E-8A10-4FC5B78706C5}"/>
              </a:ext>
            </a:extLst>
          </p:cNvPr>
          <p:cNvSpPr txBox="1"/>
          <p:nvPr/>
        </p:nvSpPr>
        <p:spPr>
          <a:xfrm>
            <a:off x="0" y="-20538"/>
            <a:ext cx="5508104" cy="53322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LIETUVOS EKO MOKYKLŲ TINKLAS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lt-LT" sz="1800" kern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lt-LT" sz="1800" b="1" kern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KVIEČIA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800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PRISIDĖTI</a:t>
            </a:r>
            <a:r>
              <a:rPr lang="lt-LT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PRIE AKCIJOS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en-US" sz="1800" b="1" kern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lt-LT" sz="1800" b="1" kern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lt-LT" sz="1800" kern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lt-LT" sz="18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lt-LT" sz="1800" i="1" kern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lt-LT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Dalyvių </a:t>
            </a:r>
            <a:r>
              <a:rPr lang="lt-LT" b="1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registracija</a:t>
            </a:r>
            <a:r>
              <a:rPr lang="lt-LT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kern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vyksta</a:t>
            </a:r>
            <a:r>
              <a:rPr lang="en-US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lt-LT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el. </a:t>
            </a:r>
            <a:r>
              <a:rPr lang="en-US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lt-LT" kern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aštu</a:t>
            </a:r>
            <a:r>
              <a:rPr lang="en-US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lt-LT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lt-LT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ekotinklasmokykloms</a:t>
            </a:r>
            <a:r>
              <a:rPr lang="en-US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@gmail.com</a:t>
            </a:r>
          </a:p>
          <a:p>
            <a:pPr algn="ctr"/>
            <a:r>
              <a:rPr lang="lt-LT" b="1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iki 2023 m. lapkričio 29 d.</a:t>
            </a:r>
            <a:r>
              <a:rPr lang="lt-LT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 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4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05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Akcijos iniciatoriai Lietuvoje: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05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Prezidento Valdo Adamkaus gimnazija – Lietuvos EKO mokyklų tinklo koordinatorė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05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Daugiau informacijos tel. 868396829 arba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05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lt-LT" sz="1050" kern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el.paštu</a:t>
            </a:r>
            <a:r>
              <a:rPr lang="lt-LT" sz="105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lt-LT" sz="1050" kern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ekotinklasmokykloms</a:t>
            </a:r>
            <a:r>
              <a:rPr lang="en-US" sz="105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@</a:t>
            </a:r>
            <a:r>
              <a:rPr lang="en-US" sz="1050" kern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gmail.com</a:t>
            </a:r>
            <a:endParaRPr lang="lt-LT" sz="105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1050" kern="1400" dirty="0">
                <a:ln>
                  <a:noFill/>
                </a:ln>
                <a:solidFill>
                  <a:srgbClr val="3366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lt-LT" alt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t-LT" sz="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lt-LT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33D48A3D-6231-4618-957F-98061DFA511A}"/>
              </a:ext>
            </a:extLst>
          </p:cNvPr>
          <p:cNvSpPr/>
          <p:nvPr/>
        </p:nvSpPr>
        <p:spPr>
          <a:xfrm>
            <a:off x="490451" y="1957662"/>
            <a:ext cx="45272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haroni" pitchFamily="2" charset="-79"/>
              </a:rPr>
              <a:t>ENO „LIGHT FOR FRIENDSHIP“</a:t>
            </a:r>
            <a:endParaRPr lang="lt-LT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aveikslėlis 3" descr="Paveikslėlis, kuriame yra tamsa, nakties dangus&#10;&#10;Automatiškai sugeneruotas aprašymas">
            <a:extLst>
              <a:ext uri="{FF2B5EF4-FFF2-40B4-BE49-F238E27FC236}">
                <a16:creationId xmlns:a16="http://schemas.microsoft.com/office/drawing/2014/main" id="{241BD4E4-1233-4CAB-BED3-D04F7F30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876" y="199115"/>
            <a:ext cx="950257" cy="138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B6C563-AF35-0552-3C29-9DCBB81F1562}"/>
              </a:ext>
            </a:extLst>
          </p:cNvPr>
          <p:cNvSpPr txBox="1"/>
          <p:nvPr/>
        </p:nvSpPr>
        <p:spPr>
          <a:xfrm>
            <a:off x="309535" y="2571750"/>
            <a:ext cx="481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haroni" pitchFamily="2" charset="-79"/>
              </a:rPr>
              <a:t>ŽIBINTŲ ĮŽIEBIMAS – 2023 M. GRUODŽIO 1 D. </a:t>
            </a:r>
          </a:p>
          <a:p>
            <a:pPr algn="ctr"/>
            <a:r>
              <a:rPr lang="lt-LT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  <a:cs typeface="Aharoni" pitchFamily="2" charset="-79"/>
              </a:rPr>
              <a:t>17.00-18.00 VAL.  </a:t>
            </a:r>
          </a:p>
        </p:txBody>
      </p:sp>
      <p:pic>
        <p:nvPicPr>
          <p:cNvPr id="1026" name="Picture 2" descr="Nėra nuotraukos aprašo.">
            <a:extLst>
              <a:ext uri="{FF2B5EF4-FFF2-40B4-BE49-F238E27FC236}">
                <a16:creationId xmlns:a16="http://schemas.microsoft.com/office/drawing/2014/main" id="{BB99BE75-B150-AB44-2357-BC7C96552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49747"/>
          <a:stretch/>
        </p:blipFill>
        <p:spPr bwMode="auto">
          <a:xfrm>
            <a:off x="5414609" y="-28937"/>
            <a:ext cx="3729391" cy="5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62FBF7C-3C29-340A-C76F-2DBF9F87D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4155926"/>
            <a:ext cx="1176630" cy="823031"/>
          </a:xfrm>
          <a:prstGeom prst="rect">
            <a:avLst/>
          </a:prstGeom>
        </p:spPr>
      </p:pic>
      <p:pic>
        <p:nvPicPr>
          <p:cNvPr id="13" name="Paveikslėlis 12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CD10F03E-0DF5-698B-3884-DD103C741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658" y="483518"/>
            <a:ext cx="1381925" cy="991699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Environmental Education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7BF15"/>
      </a:accent1>
      <a:accent2>
        <a:srgbClr val="076628"/>
      </a:accent2>
      <a:accent3>
        <a:srgbClr val="FFFFFF"/>
      </a:accent3>
      <a:accent4>
        <a:srgbClr val="FFAB40"/>
      </a:accent4>
      <a:accent5>
        <a:srgbClr val="0097A7"/>
      </a:accent5>
      <a:accent6>
        <a:srgbClr val="EEFF41"/>
      </a:accent6>
      <a:hlink>
        <a:srgbClr val="97BF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85</Words>
  <Application>Microsoft Office PowerPoint</Application>
  <PresentationFormat>Demonstracija ekrane (16:9)</PresentationFormat>
  <Paragraphs>26</Paragraphs>
  <Slides>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8" baseType="lpstr">
      <vt:lpstr>Quicksand</vt:lpstr>
      <vt:lpstr>Arial</vt:lpstr>
      <vt:lpstr>Calibri</vt:lpstr>
      <vt:lpstr>Gloria Hallelujah</vt:lpstr>
      <vt:lpstr>Times New Roman</vt:lpstr>
      <vt:lpstr>Arial Black</vt:lpstr>
      <vt:lpstr>Environmental Education Center by Slidesgo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world-Trees</dc:title>
  <dc:creator>HP</dc:creator>
  <cp:lastModifiedBy>Inga Zebrauskaite</cp:lastModifiedBy>
  <cp:revision>59</cp:revision>
  <dcterms:modified xsi:type="dcterms:W3CDTF">2023-11-09T15:07:11Z</dcterms:modified>
</cp:coreProperties>
</file>